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6"/>
  </p:notesMasterIdLst>
  <p:sldIdLst>
    <p:sldId id="260" r:id="rId2"/>
    <p:sldId id="308" r:id="rId3"/>
    <p:sldId id="307" r:id="rId4"/>
    <p:sldId id="30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3" autoAdjust="0"/>
    <p:restoredTop sz="93362" autoAdjust="0"/>
  </p:normalViewPr>
  <p:slideViewPr>
    <p:cSldViewPr snapToGrid="0">
      <p:cViewPr varScale="1">
        <p:scale>
          <a:sx n="68" d="100"/>
          <a:sy n="68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Sept </a:t>
            </a:r>
            <a:r>
              <a:rPr lang="en-US" dirty="0" smtClean="0"/>
              <a:t>11, 2019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44189"/>
            <a:ext cx="10349861" cy="4256115"/>
          </a:xfrm>
        </p:spPr>
        <p:txBody>
          <a:bodyPr>
            <a:normAutofit fontScale="77500" lnSpcReduction="20000"/>
          </a:bodyPr>
          <a:lstStyle/>
          <a:p>
            <a:r>
              <a:rPr lang="en-US" sz="1900" b="1" dirty="0" smtClean="0"/>
              <a:t>Do Now –  Density of Pennies Lab Day</a:t>
            </a:r>
          </a:p>
          <a:p>
            <a:r>
              <a:rPr lang="en-US" sz="1900" b="1" dirty="0" smtClean="0"/>
              <a:t>Collect necessary equipment for the experiment. You many begin collecting data only </a:t>
            </a:r>
            <a:r>
              <a:rPr lang="en-US" sz="1900" b="1" u="sng" dirty="0" smtClean="0"/>
              <a:t>after your prelab is checked/initialed </a:t>
            </a:r>
            <a:r>
              <a:rPr lang="en-US" sz="1900" b="1" dirty="0" smtClean="0"/>
              <a:t>and both lab partners are </a:t>
            </a:r>
            <a:r>
              <a:rPr lang="en-US" sz="1900" b="1" dirty="0" smtClean="0"/>
              <a:t>present. (Work in pairs. One trio)</a:t>
            </a:r>
            <a:endParaRPr lang="en-US" sz="1900" b="1" dirty="0"/>
          </a:p>
          <a:p>
            <a:r>
              <a:rPr lang="en-US" sz="2100" b="1" dirty="0" smtClean="0">
                <a:solidFill>
                  <a:srgbClr val="FF0000"/>
                </a:solidFill>
              </a:rPr>
              <a:t>NOTE: Because we’re using 100 mL graduated cylinders , use 2, 4, 6, 8, 10, 12, 14 pennies.</a:t>
            </a:r>
          </a:p>
          <a:p>
            <a:r>
              <a:rPr lang="en-US" sz="2100" b="1" dirty="0" smtClean="0">
                <a:solidFill>
                  <a:srgbClr val="FF0000"/>
                </a:solidFill>
              </a:rPr>
              <a:t>Double check the dates on pennies you use. </a:t>
            </a:r>
            <a:endParaRPr lang="en-US" sz="2100" b="1" dirty="0" smtClean="0">
              <a:solidFill>
                <a:srgbClr val="FF0000"/>
              </a:solidFill>
            </a:endParaRPr>
          </a:p>
          <a:p>
            <a:r>
              <a:rPr lang="en-US" sz="2100" b="1" dirty="0" smtClean="0"/>
              <a:t>Objective</a:t>
            </a:r>
            <a:r>
              <a:rPr lang="en-US" sz="2100" b="1" dirty="0"/>
              <a:t>: Density of Pennies Lab</a:t>
            </a:r>
          </a:p>
          <a:p>
            <a:r>
              <a:rPr lang="en-US" sz="2100" b="1" dirty="0"/>
              <a:t> Agenda:</a:t>
            </a:r>
          </a:p>
          <a:p>
            <a:pPr lvl="1"/>
            <a:r>
              <a:rPr lang="en-US" sz="1900" b="1" dirty="0"/>
              <a:t>D</a:t>
            </a:r>
            <a:r>
              <a:rPr lang="en-US" sz="1900" b="1" dirty="0" smtClean="0"/>
              <a:t>o </a:t>
            </a:r>
            <a:r>
              <a:rPr lang="en-US" sz="1900" b="1" dirty="0"/>
              <a:t>the </a:t>
            </a:r>
            <a:r>
              <a:rPr lang="en-US" sz="1900" b="1" dirty="0" smtClean="0"/>
              <a:t>lab, Create your graph. Then plan and/or begin writing the report.</a:t>
            </a:r>
            <a:endParaRPr lang="en-US" sz="1900" b="1" dirty="0"/>
          </a:p>
          <a:p>
            <a:endParaRPr lang="en-US" sz="1900" b="1" dirty="0" smtClean="0"/>
          </a:p>
          <a:p>
            <a:r>
              <a:rPr lang="en-US" sz="1900" b="1" dirty="0" smtClean="0"/>
              <a:t>What’s </a:t>
            </a:r>
            <a:r>
              <a:rPr lang="en-US" sz="1900" b="1" dirty="0"/>
              <a:t>Due? </a:t>
            </a:r>
          </a:p>
          <a:p>
            <a:pPr lvl="1"/>
            <a:r>
              <a:rPr lang="en-US" sz="1900" b="1" dirty="0" smtClean="0"/>
              <a:t>Write the </a:t>
            </a:r>
            <a:r>
              <a:rPr lang="en-US" sz="1900" b="1" dirty="0"/>
              <a:t>penny </a:t>
            </a:r>
            <a:r>
              <a:rPr lang="en-US" sz="1900" b="1" dirty="0" smtClean="0"/>
              <a:t>lab report, </a:t>
            </a:r>
            <a:r>
              <a:rPr lang="en-US" sz="1900" b="1" dirty="0"/>
              <a:t>Due </a:t>
            </a:r>
            <a:r>
              <a:rPr lang="en-US" sz="1900" b="1" dirty="0" smtClean="0"/>
              <a:t>Wednesday </a:t>
            </a:r>
            <a:r>
              <a:rPr lang="en-US" sz="1900" b="1" dirty="0" smtClean="0"/>
              <a:t>Sept </a:t>
            </a:r>
            <a:r>
              <a:rPr lang="en-US" sz="1900" b="1" dirty="0" smtClean="0"/>
              <a:t>18</a:t>
            </a:r>
          </a:p>
          <a:p>
            <a:pPr lvl="1"/>
            <a:r>
              <a:rPr lang="en-US" sz="1900" b="1" dirty="0" smtClean="0"/>
              <a:t>Metric WS due Monday Sept 16</a:t>
            </a:r>
            <a:endParaRPr lang="en-US" sz="1900" b="1" dirty="0"/>
          </a:p>
          <a:p>
            <a:r>
              <a:rPr lang="en-US" sz="1900" b="1" dirty="0"/>
              <a:t>What’s </a:t>
            </a:r>
            <a:r>
              <a:rPr lang="en-US" sz="1900" b="1" dirty="0" smtClean="0"/>
              <a:t>Next? </a:t>
            </a:r>
            <a:endParaRPr lang="en-US" sz="1900" b="1" dirty="0"/>
          </a:p>
          <a:p>
            <a:pPr lvl="1"/>
            <a:r>
              <a:rPr lang="en-US" sz="1900" b="1" dirty="0" smtClean="0"/>
              <a:t>Unit 1 Test on </a:t>
            </a:r>
            <a:r>
              <a:rPr lang="en-US" sz="1900" b="1" dirty="0" smtClean="0"/>
              <a:t>Monday</a:t>
            </a:r>
            <a:r>
              <a:rPr lang="en-US" sz="1900" b="1" dirty="0" smtClean="0"/>
              <a:t> </a:t>
            </a:r>
            <a:r>
              <a:rPr lang="en-US" sz="1900" b="1" dirty="0" smtClean="0"/>
              <a:t>Sept </a:t>
            </a:r>
            <a:r>
              <a:rPr lang="en-US" sz="1900" b="1" dirty="0" smtClean="0"/>
              <a:t>23</a:t>
            </a:r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90790" y="5156200"/>
            <a:ext cx="42322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out Prelab </a:t>
            </a:r>
            <a:r>
              <a:rPr lang="en-US" dirty="0" smtClean="0"/>
              <a:t>questions for</a:t>
            </a:r>
            <a:endParaRPr lang="en-US" dirty="0" smtClean="0"/>
          </a:p>
          <a:p>
            <a:r>
              <a:rPr lang="en-US" dirty="0" smtClean="0"/>
              <a:t>Hmk </a:t>
            </a:r>
            <a:r>
              <a:rPr lang="en-US" dirty="0" smtClean="0"/>
              <a:t>Check</a:t>
            </a:r>
          </a:p>
          <a:p>
            <a:endParaRPr lang="en-US" dirty="0"/>
          </a:p>
          <a:p>
            <a:r>
              <a:rPr lang="en-US" dirty="0" smtClean="0"/>
              <a:t>Pick up Review WS and Study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Penny Density Lab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 1983, the composition of pennies was changed. How did this affect their density?</a:t>
            </a:r>
          </a:p>
          <a:p>
            <a:r>
              <a:rPr lang="en-US" dirty="0" smtClean="0"/>
              <a:t>Purpose: To measure the density of pennies before 1983, </a:t>
            </a:r>
            <a:r>
              <a:rPr lang="en-US" dirty="0"/>
              <a:t>a</a:t>
            </a:r>
            <a:r>
              <a:rPr lang="en-US" dirty="0" smtClean="0"/>
              <a:t>nd after 1983.</a:t>
            </a:r>
          </a:p>
          <a:p>
            <a:r>
              <a:rPr lang="en-US" dirty="0" smtClean="0"/>
              <a:t>How? </a:t>
            </a:r>
          </a:p>
          <a:p>
            <a:r>
              <a:rPr lang="en-US" u="sng" dirty="0" smtClean="0"/>
              <a:t>Both the mass and volume of “new” pennies and “old” pennies </a:t>
            </a:r>
            <a:r>
              <a:rPr lang="en-US" dirty="0" smtClean="0"/>
              <a:t>are measured. Mass using an electronic scale (2 decimal places) and volume using a graduated cylinder (1 decimal place) and </a:t>
            </a:r>
            <a:r>
              <a:rPr lang="en-US" u="sng" dirty="0" smtClean="0"/>
              <a:t>water displacement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collected </a:t>
            </a:r>
            <a:r>
              <a:rPr lang="en-US" u="sng" dirty="0" smtClean="0"/>
              <a:t>for </a:t>
            </a:r>
            <a:r>
              <a:rPr lang="en-US" u="sng" dirty="0" smtClean="0"/>
              <a:t>2, </a:t>
            </a:r>
            <a:r>
              <a:rPr lang="en-US" u="sng" dirty="0"/>
              <a:t>4</a:t>
            </a:r>
            <a:r>
              <a:rPr lang="en-US" u="sng" dirty="0" smtClean="0"/>
              <a:t>, </a:t>
            </a:r>
            <a:r>
              <a:rPr lang="en-US" u="sng" dirty="0"/>
              <a:t>6</a:t>
            </a:r>
            <a:r>
              <a:rPr lang="en-US" u="sng" dirty="0" smtClean="0"/>
              <a:t>, </a:t>
            </a:r>
            <a:r>
              <a:rPr lang="en-US" u="sng" dirty="0"/>
              <a:t>8</a:t>
            </a:r>
            <a:r>
              <a:rPr lang="en-US" u="sng" dirty="0" smtClean="0"/>
              <a:t>, </a:t>
            </a:r>
            <a:r>
              <a:rPr lang="en-US" u="sng" dirty="0" smtClean="0"/>
              <a:t>10</a:t>
            </a:r>
            <a:r>
              <a:rPr lang="en-US" u="sng" dirty="0" smtClean="0"/>
              <a:t>, </a:t>
            </a:r>
            <a:r>
              <a:rPr lang="en-US" u="sng" dirty="0" smtClean="0"/>
              <a:t>12</a:t>
            </a:r>
            <a:r>
              <a:rPr lang="en-US" u="sng" dirty="0" smtClean="0"/>
              <a:t> </a:t>
            </a:r>
            <a:r>
              <a:rPr lang="en-US" u="sng" dirty="0" smtClean="0"/>
              <a:t>and </a:t>
            </a:r>
            <a:r>
              <a:rPr lang="en-US" u="sng" dirty="0" smtClean="0"/>
              <a:t>14 </a:t>
            </a:r>
            <a:r>
              <a:rPr lang="en-US" u="sng" dirty="0" smtClean="0"/>
              <a:t>pennies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</a:t>
            </a:r>
            <a:r>
              <a:rPr lang="en-US" b="1" dirty="0" smtClean="0"/>
              <a:t>GRAPHED </a:t>
            </a:r>
            <a:r>
              <a:rPr lang="en-US" dirty="0" smtClean="0"/>
              <a:t> such that the </a:t>
            </a:r>
            <a:r>
              <a:rPr lang="en-US" u="sng" dirty="0" smtClean="0"/>
              <a:t>slope</a:t>
            </a:r>
            <a:r>
              <a:rPr lang="en-US" dirty="0" smtClean="0"/>
              <a:t> of the </a:t>
            </a:r>
            <a:r>
              <a:rPr lang="en-US" u="sng" dirty="0" smtClean="0"/>
              <a:t>graph</a:t>
            </a:r>
            <a:r>
              <a:rPr lang="en-US" dirty="0" smtClean="0"/>
              <a:t> is the </a:t>
            </a:r>
            <a:r>
              <a:rPr lang="en-US" u="sng" dirty="0" smtClean="0"/>
              <a:t>density</a:t>
            </a:r>
            <a:r>
              <a:rPr lang="en-US" dirty="0" smtClean="0"/>
              <a:t>. (2 graphs)</a:t>
            </a:r>
          </a:p>
          <a:p>
            <a:r>
              <a:rPr lang="en-US" u="sng" dirty="0" smtClean="0"/>
              <a:t>Formal Lab Report </a:t>
            </a:r>
            <a:r>
              <a:rPr lang="en-US" dirty="0" smtClean="0"/>
              <a:t>writing.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Penny Density Lab Report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4954" y="2603500"/>
            <a:ext cx="10437778" cy="378180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1. Title and heading   </a:t>
            </a:r>
          </a:p>
          <a:p>
            <a:r>
              <a:rPr lang="en-US" b="1" dirty="0" smtClean="0"/>
              <a:t>2. Introduction</a:t>
            </a:r>
            <a:r>
              <a:rPr lang="en-US" b="1" dirty="0"/>
              <a:t>: Info on density and using graphing to find density, volume by water displacement, context of pennies </a:t>
            </a:r>
          </a:p>
          <a:p>
            <a:r>
              <a:rPr lang="en-US" b="1" dirty="0" smtClean="0"/>
              <a:t>3. Purpose: To determine density of older (before 1982) and newer (after 1983) pennies using a graph.  	</a:t>
            </a:r>
          </a:p>
          <a:p>
            <a:r>
              <a:rPr lang="en-US" b="1" dirty="0" smtClean="0"/>
              <a:t>4. Hypothesis: Which do you expect to be higher?</a:t>
            </a:r>
          </a:p>
          <a:p>
            <a:r>
              <a:rPr lang="en-US" b="1" dirty="0" smtClean="0"/>
              <a:t>5. Procedure: What YOU DID in past tense </a:t>
            </a:r>
          </a:p>
          <a:p>
            <a:r>
              <a:rPr lang="en-US" b="1" dirty="0" smtClean="0"/>
              <a:t>6. Data: both mass and volume for some number of pennies.</a:t>
            </a:r>
          </a:p>
          <a:p>
            <a:r>
              <a:rPr lang="en-US" b="1" dirty="0" smtClean="0"/>
              <a:t>7. Data Analysis: Graphing Mass vs Volume. </a:t>
            </a:r>
            <a:r>
              <a:rPr lang="en-US" b="1" dirty="0"/>
              <a:t>Best fit line slope = density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8. Discussion: Evaluate results with percent error. State at least two sources of error. Questions.</a:t>
            </a:r>
          </a:p>
          <a:p>
            <a:r>
              <a:rPr lang="en-US" b="1" dirty="0" smtClean="0"/>
              <a:t>9. Conclusion: Refer to Purpose and Hypothesis.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32815" y="2234168"/>
            <a:ext cx="4859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details for the process posted </a:t>
            </a:r>
            <a:r>
              <a:rPr lang="en-US" dirty="0" smtClean="0"/>
              <a:t>online</a:t>
            </a:r>
          </a:p>
          <a:p>
            <a:r>
              <a:rPr lang="en-US" dirty="0" smtClean="0"/>
              <a:t>within </a:t>
            </a:r>
            <a:r>
              <a:rPr lang="en-US" smtClean="0"/>
              <a:t>the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5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Exit Slip -  Put all materials back where you found them and clean up your lab station. </a:t>
            </a:r>
            <a:r>
              <a:rPr lang="en-US" b="1" dirty="0" smtClean="0"/>
              <a:t>Dismissal </a:t>
            </a:r>
            <a:r>
              <a:rPr lang="en-US" b="1" dirty="0" smtClean="0"/>
              <a:t>only when entire room is reset.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sz="1900" b="1" dirty="0"/>
              <a:t>What’s Due? </a:t>
            </a:r>
          </a:p>
          <a:p>
            <a:pPr lvl="1"/>
            <a:r>
              <a:rPr lang="en-US" sz="1900" b="1" dirty="0"/>
              <a:t>Write the penny lab report, Due Wednesday Sept 18</a:t>
            </a:r>
          </a:p>
          <a:p>
            <a:pPr lvl="1"/>
            <a:r>
              <a:rPr lang="en-US" sz="1900" b="1" dirty="0"/>
              <a:t>Metric WS due Monday Sept 16</a:t>
            </a:r>
          </a:p>
          <a:p>
            <a:r>
              <a:rPr lang="en-US" sz="1900" b="1" dirty="0"/>
              <a:t>What’s Next? </a:t>
            </a:r>
          </a:p>
          <a:p>
            <a:pPr lvl="1"/>
            <a:r>
              <a:rPr lang="en-US" sz="1900" b="1" dirty="0"/>
              <a:t>Unit 1 Test on Monday Sept 23</a:t>
            </a:r>
            <a:endParaRPr lang="en-US" b="1" dirty="0"/>
          </a:p>
          <a:p>
            <a:endParaRPr lang="en-US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770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22246</TotalTime>
  <Words>396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Chemistry – Sept 11, 2019</vt:lpstr>
      <vt:lpstr>Penny Density Lab Overview</vt:lpstr>
      <vt:lpstr>Penny Density Lab Report overview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122</cp:revision>
  <dcterms:created xsi:type="dcterms:W3CDTF">2015-08-11T02:33:52Z</dcterms:created>
  <dcterms:modified xsi:type="dcterms:W3CDTF">2019-09-11T13:02:26Z</dcterms:modified>
</cp:coreProperties>
</file>